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Conservation of Momentum" id="{80E70440-FE7A-4A6C-83F7-CE031831F80C}">
          <p14:sldIdLst>
            <p14:sldId id="287"/>
            <p14:sldId id="288"/>
            <p14:sldId id="289"/>
            <p14:sldId id="290"/>
            <p14:sldId id="291"/>
            <p14:sldId id="292"/>
            <p14:sldId id="293"/>
            <p14:sldId id="294"/>
            <p14:sldId id="295"/>
            <p14:sldId id="296"/>
            <p14:sldId id="297"/>
            <p14:sldId id="298"/>
            <p14:sldId id="2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636619-2758-4535-BB81-61534DA2EFCF}" v="15" dt="2024-10-01T22:43:20.728"/>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51" d="100"/>
          <a:sy n="51" d="100"/>
        </p:scale>
        <p:origin x="239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7636619-2758-4535-BB81-61534DA2EFCF}"/>
    <pc:docChg chg="undo custSel addSld modSld modSection">
      <pc:chgData name="William Roosa" userId="b17c6545b7781650" providerId="LiveId" clId="{87636619-2758-4535-BB81-61534DA2EFCF}" dt="2024-10-01T22:44:32.509" v="1646" actId="1076"/>
      <pc:docMkLst>
        <pc:docMk/>
      </pc:docMkLst>
      <pc:sldChg chg="addSp delSp modSp mod">
        <pc:chgData name="William Roosa" userId="b17c6545b7781650" providerId="LiveId" clId="{87636619-2758-4535-BB81-61534DA2EFCF}" dt="2024-10-01T21:16:51.522" v="312" actId="1076"/>
        <pc:sldMkLst>
          <pc:docMk/>
          <pc:sldMk cId="1040187260" sldId="295"/>
        </pc:sldMkLst>
        <pc:spChg chg="add mod">
          <ac:chgData name="William Roosa" userId="b17c6545b7781650" providerId="LiveId" clId="{87636619-2758-4535-BB81-61534DA2EFCF}" dt="2024-10-01T21:10:39.594" v="159" actId="20577"/>
          <ac:spMkLst>
            <pc:docMk/>
            <pc:sldMk cId="1040187260" sldId="295"/>
            <ac:spMk id="3" creationId="{34C12E2D-901E-AFED-0D6C-AC8549AC9EEF}"/>
          </ac:spMkLst>
        </pc:spChg>
        <pc:spChg chg="add mod">
          <ac:chgData name="William Roosa" userId="b17c6545b7781650" providerId="LiveId" clId="{87636619-2758-4535-BB81-61534DA2EFCF}" dt="2024-10-01T21:11:56.925" v="231" actId="1076"/>
          <ac:spMkLst>
            <pc:docMk/>
            <pc:sldMk cId="1040187260" sldId="295"/>
            <ac:spMk id="11" creationId="{8C10FDA0-6B92-D4E7-ACE0-7395247A85C6}"/>
          </ac:spMkLst>
        </pc:spChg>
        <pc:spChg chg="add mod">
          <ac:chgData name="William Roosa" userId="b17c6545b7781650" providerId="LiveId" clId="{87636619-2758-4535-BB81-61534DA2EFCF}" dt="2024-10-01T21:15:10.830" v="308" actId="1076"/>
          <ac:spMkLst>
            <pc:docMk/>
            <pc:sldMk cId="1040187260" sldId="295"/>
            <ac:spMk id="12" creationId="{6959C31D-663E-F83A-3523-2D1ADF14C145}"/>
          </ac:spMkLst>
        </pc:spChg>
        <pc:picChg chg="add del">
          <ac:chgData name="William Roosa" userId="b17c6545b7781650" providerId="LiveId" clId="{87636619-2758-4535-BB81-61534DA2EFCF}" dt="2024-10-01T21:09:51.831" v="116" actId="478"/>
          <ac:picMkLst>
            <pc:docMk/>
            <pc:sldMk cId="1040187260" sldId="295"/>
            <ac:picMk id="8" creationId="{3E913352-D483-F96B-ADEC-40AA4B3B34CA}"/>
          </ac:picMkLst>
        </pc:picChg>
        <pc:picChg chg="add mod">
          <ac:chgData name="William Roosa" userId="b17c6545b7781650" providerId="LiveId" clId="{87636619-2758-4535-BB81-61534DA2EFCF}" dt="2024-10-01T21:10:23.842" v="122" actId="1076"/>
          <ac:picMkLst>
            <pc:docMk/>
            <pc:sldMk cId="1040187260" sldId="295"/>
            <ac:picMk id="10" creationId="{94077E87-3FAE-A7A1-69EA-823C7E0E42FA}"/>
          </ac:picMkLst>
        </pc:picChg>
        <pc:picChg chg="add mod">
          <ac:chgData name="William Roosa" userId="b17c6545b7781650" providerId="LiveId" clId="{87636619-2758-4535-BB81-61534DA2EFCF}" dt="2024-10-01T21:15:26.932" v="310" actId="1076"/>
          <ac:picMkLst>
            <pc:docMk/>
            <pc:sldMk cId="1040187260" sldId="295"/>
            <ac:picMk id="14" creationId="{CCD05304-CBAC-BC91-7CE0-767BC6A06BAD}"/>
          </ac:picMkLst>
        </pc:picChg>
        <pc:picChg chg="add mod">
          <ac:chgData name="William Roosa" userId="b17c6545b7781650" providerId="LiveId" clId="{87636619-2758-4535-BB81-61534DA2EFCF}" dt="2024-10-01T21:16:51.522" v="312" actId="1076"/>
          <ac:picMkLst>
            <pc:docMk/>
            <pc:sldMk cId="1040187260" sldId="295"/>
            <ac:picMk id="16" creationId="{4FFC8506-5B76-37CC-A545-43830F21C1DD}"/>
          </ac:picMkLst>
        </pc:picChg>
      </pc:sldChg>
      <pc:sldChg chg="addSp modSp new mod">
        <pc:chgData name="William Roosa" userId="b17c6545b7781650" providerId="LiveId" clId="{87636619-2758-4535-BB81-61534DA2EFCF}" dt="2024-10-01T21:53:36.599" v="1096" actId="20577"/>
        <pc:sldMkLst>
          <pc:docMk/>
          <pc:sldMk cId="2439344685" sldId="296"/>
        </pc:sldMkLst>
        <pc:spChg chg="add mod">
          <ac:chgData name="William Roosa" userId="b17c6545b7781650" providerId="LiveId" clId="{87636619-2758-4535-BB81-61534DA2EFCF}" dt="2024-10-01T21:27:57.511" v="347" actId="1076"/>
          <ac:spMkLst>
            <pc:docMk/>
            <pc:sldMk cId="2439344685" sldId="296"/>
            <ac:spMk id="2" creationId="{1B581330-5C4F-B036-F32C-BF6CE0C38060}"/>
          </ac:spMkLst>
        </pc:spChg>
        <pc:spChg chg="add mod">
          <ac:chgData name="William Roosa" userId="b17c6545b7781650" providerId="LiveId" clId="{87636619-2758-4535-BB81-61534DA2EFCF}" dt="2024-10-01T21:29:10.570" v="536" actId="20577"/>
          <ac:spMkLst>
            <pc:docMk/>
            <pc:sldMk cId="2439344685" sldId="296"/>
            <ac:spMk id="3" creationId="{E0A9CF2F-B263-8E1C-0CE6-46933C824673}"/>
          </ac:spMkLst>
        </pc:spChg>
        <pc:spChg chg="add mod">
          <ac:chgData name="William Roosa" userId="b17c6545b7781650" providerId="LiveId" clId="{87636619-2758-4535-BB81-61534DA2EFCF}" dt="2024-10-01T21:30:17.406" v="560" actId="1076"/>
          <ac:spMkLst>
            <pc:docMk/>
            <pc:sldMk cId="2439344685" sldId="296"/>
            <ac:spMk id="10" creationId="{960EAFC1-655B-50FE-0900-D99BFD1962F3}"/>
          </ac:spMkLst>
        </pc:spChg>
        <pc:spChg chg="add mod">
          <ac:chgData name="William Roosa" userId="b17c6545b7781650" providerId="LiveId" clId="{87636619-2758-4535-BB81-61534DA2EFCF}" dt="2024-10-01T21:46:31.548" v="579" actId="1076"/>
          <ac:spMkLst>
            <pc:docMk/>
            <pc:sldMk cId="2439344685" sldId="296"/>
            <ac:spMk id="11" creationId="{A4584949-8E20-24C7-FC80-121A529A9224}"/>
          </ac:spMkLst>
        </pc:spChg>
        <pc:spChg chg="add mod">
          <ac:chgData name="William Roosa" userId="b17c6545b7781650" providerId="LiveId" clId="{87636619-2758-4535-BB81-61534DA2EFCF}" dt="2024-10-01T21:51:27.285" v="1044" actId="20577"/>
          <ac:spMkLst>
            <pc:docMk/>
            <pc:sldMk cId="2439344685" sldId="296"/>
            <ac:spMk id="14" creationId="{9DD656E0-E359-154E-D887-A29FCF243608}"/>
          </ac:spMkLst>
        </pc:spChg>
        <pc:spChg chg="add mod">
          <ac:chgData name="William Roosa" userId="b17c6545b7781650" providerId="LiveId" clId="{87636619-2758-4535-BB81-61534DA2EFCF}" dt="2024-10-01T21:53:36.599" v="1096" actId="20577"/>
          <ac:spMkLst>
            <pc:docMk/>
            <pc:sldMk cId="2439344685" sldId="296"/>
            <ac:spMk id="17" creationId="{E7A853C5-0273-FEB5-59BF-075C7178C003}"/>
          </ac:spMkLst>
        </pc:spChg>
        <pc:picChg chg="add mod">
          <ac:chgData name="William Roosa" userId="b17c6545b7781650" providerId="LiveId" clId="{87636619-2758-4535-BB81-61534DA2EFCF}" dt="2024-10-01T21:29:30.631" v="538" actId="1076"/>
          <ac:picMkLst>
            <pc:docMk/>
            <pc:sldMk cId="2439344685" sldId="296"/>
            <ac:picMk id="5" creationId="{3664A7EA-9CD6-7D33-BD7D-28795C16944A}"/>
          </ac:picMkLst>
        </pc:picChg>
        <pc:picChg chg="add mod">
          <ac:chgData name="William Roosa" userId="b17c6545b7781650" providerId="LiveId" clId="{87636619-2758-4535-BB81-61534DA2EFCF}" dt="2024-10-01T21:29:44.895" v="541" actId="1076"/>
          <ac:picMkLst>
            <pc:docMk/>
            <pc:sldMk cId="2439344685" sldId="296"/>
            <ac:picMk id="7" creationId="{D329F894-2F96-C9C6-AD98-37BD0740DACB}"/>
          </ac:picMkLst>
        </pc:picChg>
        <pc:picChg chg="add mod">
          <ac:chgData name="William Roosa" userId="b17c6545b7781650" providerId="LiveId" clId="{87636619-2758-4535-BB81-61534DA2EFCF}" dt="2024-10-01T21:30:19.162" v="561" actId="1076"/>
          <ac:picMkLst>
            <pc:docMk/>
            <pc:sldMk cId="2439344685" sldId="296"/>
            <ac:picMk id="9" creationId="{0206756C-D591-7D75-82C0-D7640FB5E91D}"/>
          </ac:picMkLst>
        </pc:picChg>
        <pc:picChg chg="add mod">
          <ac:chgData name="William Roosa" userId="b17c6545b7781650" providerId="LiveId" clId="{87636619-2758-4535-BB81-61534DA2EFCF}" dt="2024-10-01T21:47:32.140" v="640" actId="1076"/>
          <ac:picMkLst>
            <pc:docMk/>
            <pc:sldMk cId="2439344685" sldId="296"/>
            <ac:picMk id="13" creationId="{5DC08703-1D29-B4ED-A4BC-39ACAB475D32}"/>
          </ac:picMkLst>
        </pc:picChg>
        <pc:picChg chg="add mod">
          <ac:chgData name="William Roosa" userId="b17c6545b7781650" providerId="LiveId" clId="{87636619-2758-4535-BB81-61534DA2EFCF}" dt="2024-10-01T21:53:15.355" v="1074" actId="1076"/>
          <ac:picMkLst>
            <pc:docMk/>
            <pc:sldMk cId="2439344685" sldId="296"/>
            <ac:picMk id="16" creationId="{9F5F8C47-11AB-40AA-071E-9A22A81F413A}"/>
          </ac:picMkLst>
        </pc:picChg>
      </pc:sldChg>
      <pc:sldChg chg="addSp modSp new mod">
        <pc:chgData name="William Roosa" userId="b17c6545b7781650" providerId="LiveId" clId="{87636619-2758-4535-BB81-61534DA2EFCF}" dt="2024-10-01T21:54:18.152" v="1101" actId="1076"/>
        <pc:sldMkLst>
          <pc:docMk/>
          <pc:sldMk cId="2294372534" sldId="297"/>
        </pc:sldMkLst>
        <pc:picChg chg="add mod">
          <ac:chgData name="William Roosa" userId="b17c6545b7781650" providerId="LiveId" clId="{87636619-2758-4535-BB81-61534DA2EFCF}" dt="2024-10-01T21:52:48.371" v="1052" actId="1076"/>
          <ac:picMkLst>
            <pc:docMk/>
            <pc:sldMk cId="2294372534" sldId="297"/>
            <ac:picMk id="3" creationId="{89F0EDF9-68EA-7E5D-D81D-A3AA9A67DB8E}"/>
          </ac:picMkLst>
        </pc:picChg>
        <pc:picChg chg="add mod">
          <ac:chgData name="William Roosa" userId="b17c6545b7781650" providerId="LiveId" clId="{87636619-2758-4535-BB81-61534DA2EFCF}" dt="2024-10-01T21:52:46.328" v="1051" actId="1076"/>
          <ac:picMkLst>
            <pc:docMk/>
            <pc:sldMk cId="2294372534" sldId="297"/>
            <ac:picMk id="5" creationId="{5CAE860C-48A1-197A-1F7E-3F38DA0E25BB}"/>
          </ac:picMkLst>
        </pc:picChg>
        <pc:picChg chg="add mod">
          <ac:chgData name="William Roosa" userId="b17c6545b7781650" providerId="LiveId" clId="{87636619-2758-4535-BB81-61534DA2EFCF}" dt="2024-10-01T21:54:01.260" v="1098" actId="1076"/>
          <ac:picMkLst>
            <pc:docMk/>
            <pc:sldMk cId="2294372534" sldId="297"/>
            <ac:picMk id="7" creationId="{D31829FF-064B-466B-2397-8364C38F4620}"/>
          </ac:picMkLst>
        </pc:picChg>
        <pc:picChg chg="add mod">
          <ac:chgData name="William Roosa" userId="b17c6545b7781650" providerId="LiveId" clId="{87636619-2758-4535-BB81-61534DA2EFCF}" dt="2024-10-01T21:54:18.152" v="1101" actId="1076"/>
          <ac:picMkLst>
            <pc:docMk/>
            <pc:sldMk cId="2294372534" sldId="297"/>
            <ac:picMk id="9" creationId="{8BC04DDA-4384-9C5B-68A4-40416BD855F9}"/>
          </ac:picMkLst>
        </pc:picChg>
      </pc:sldChg>
      <pc:sldChg chg="addSp modSp new mod">
        <pc:chgData name="William Roosa" userId="b17c6545b7781650" providerId="LiveId" clId="{87636619-2758-4535-BB81-61534DA2EFCF}" dt="2024-10-01T22:33:48.430" v="1429" actId="1076"/>
        <pc:sldMkLst>
          <pc:docMk/>
          <pc:sldMk cId="849428745" sldId="298"/>
        </pc:sldMkLst>
        <pc:spChg chg="add mod">
          <ac:chgData name="William Roosa" userId="b17c6545b7781650" providerId="LiveId" clId="{87636619-2758-4535-BB81-61534DA2EFCF}" dt="2024-10-01T22:26:55.750" v="1215" actId="403"/>
          <ac:spMkLst>
            <pc:docMk/>
            <pc:sldMk cId="849428745" sldId="298"/>
            <ac:spMk id="2" creationId="{9D8372BF-2B09-73B1-648B-630F6B6308C9}"/>
          </ac:spMkLst>
        </pc:spChg>
        <pc:spChg chg="add mod">
          <ac:chgData name="William Roosa" userId="b17c6545b7781650" providerId="LiveId" clId="{87636619-2758-4535-BB81-61534DA2EFCF}" dt="2024-10-01T22:29:21.167" v="1352" actId="1076"/>
          <ac:spMkLst>
            <pc:docMk/>
            <pc:sldMk cId="849428745" sldId="298"/>
            <ac:spMk id="11" creationId="{2686A0B0-FF66-7D65-D315-2C5B6B9E1D96}"/>
          </ac:spMkLst>
        </pc:spChg>
        <pc:spChg chg="add mod">
          <ac:chgData name="William Roosa" userId="b17c6545b7781650" providerId="LiveId" clId="{87636619-2758-4535-BB81-61534DA2EFCF}" dt="2024-10-01T22:32:47.485" v="1427" actId="313"/>
          <ac:spMkLst>
            <pc:docMk/>
            <pc:sldMk cId="849428745" sldId="298"/>
            <ac:spMk id="16" creationId="{334C2088-9836-5364-550D-0FA3C5F83FCD}"/>
          </ac:spMkLst>
        </pc:spChg>
        <pc:picChg chg="add mod">
          <ac:chgData name="William Roosa" userId="b17c6545b7781650" providerId="LiveId" clId="{87636619-2758-4535-BB81-61534DA2EFCF}" dt="2024-10-01T22:27:18.236" v="1217" actId="1076"/>
          <ac:picMkLst>
            <pc:docMk/>
            <pc:sldMk cId="849428745" sldId="298"/>
            <ac:picMk id="4" creationId="{CAC9E1D1-EB2D-304A-7E2A-E610256EFE8F}"/>
          </ac:picMkLst>
        </pc:picChg>
        <pc:picChg chg="add mod">
          <ac:chgData name="William Roosa" userId="b17c6545b7781650" providerId="LiveId" clId="{87636619-2758-4535-BB81-61534DA2EFCF}" dt="2024-10-01T22:27:55.652" v="1223" actId="1076"/>
          <ac:picMkLst>
            <pc:docMk/>
            <pc:sldMk cId="849428745" sldId="298"/>
            <ac:picMk id="6" creationId="{D7AE2B41-9AF1-3844-EF0D-BC29B0732258}"/>
          </ac:picMkLst>
        </pc:picChg>
        <pc:picChg chg="add mod">
          <ac:chgData name="William Roosa" userId="b17c6545b7781650" providerId="LiveId" clId="{87636619-2758-4535-BB81-61534DA2EFCF}" dt="2024-10-01T22:27:54.010" v="1222" actId="1076"/>
          <ac:picMkLst>
            <pc:docMk/>
            <pc:sldMk cId="849428745" sldId="298"/>
            <ac:picMk id="8" creationId="{BA1865FE-1825-74DA-ADD9-33A718DD8389}"/>
          </ac:picMkLst>
        </pc:picChg>
        <pc:picChg chg="add mod">
          <ac:chgData name="William Roosa" userId="b17c6545b7781650" providerId="LiveId" clId="{87636619-2758-4535-BB81-61534DA2EFCF}" dt="2024-10-01T22:30:47.474" v="1356" actId="1076"/>
          <ac:picMkLst>
            <pc:docMk/>
            <pc:sldMk cId="849428745" sldId="298"/>
            <ac:picMk id="10" creationId="{06F7E014-C065-1917-0399-AC9380A300C3}"/>
          </ac:picMkLst>
        </pc:picChg>
        <pc:picChg chg="add mod">
          <ac:chgData name="William Roosa" userId="b17c6545b7781650" providerId="LiveId" clId="{87636619-2758-4535-BB81-61534DA2EFCF}" dt="2024-10-01T22:30:45.494" v="1355" actId="1076"/>
          <ac:picMkLst>
            <pc:docMk/>
            <pc:sldMk cId="849428745" sldId="298"/>
            <ac:picMk id="13" creationId="{EAB3FD77-CED0-34A6-21AF-9BA8A1FEAB20}"/>
          </ac:picMkLst>
        </pc:picChg>
        <pc:picChg chg="add mod">
          <ac:chgData name="William Roosa" userId="b17c6545b7781650" providerId="LiveId" clId="{87636619-2758-4535-BB81-61534DA2EFCF}" dt="2024-10-01T22:32:25.644" v="1358" actId="1076"/>
          <ac:picMkLst>
            <pc:docMk/>
            <pc:sldMk cId="849428745" sldId="298"/>
            <ac:picMk id="15" creationId="{0CBADCEE-F11A-0A8D-6A6C-7EB34A2A24F0}"/>
          </ac:picMkLst>
        </pc:picChg>
        <pc:picChg chg="add mod">
          <ac:chgData name="William Roosa" userId="b17c6545b7781650" providerId="LiveId" clId="{87636619-2758-4535-BB81-61534DA2EFCF}" dt="2024-10-01T22:33:48.430" v="1429" actId="1076"/>
          <ac:picMkLst>
            <pc:docMk/>
            <pc:sldMk cId="849428745" sldId="298"/>
            <ac:picMk id="18" creationId="{6B98E1F9-16D0-6599-F98C-0A7874A62AE3}"/>
          </ac:picMkLst>
        </pc:picChg>
      </pc:sldChg>
      <pc:sldChg chg="addSp modSp new mod">
        <pc:chgData name="William Roosa" userId="b17c6545b7781650" providerId="LiveId" clId="{87636619-2758-4535-BB81-61534DA2EFCF}" dt="2024-10-01T22:44:32.509" v="1646" actId="1076"/>
        <pc:sldMkLst>
          <pc:docMk/>
          <pc:sldMk cId="3032743807" sldId="299"/>
        </pc:sldMkLst>
        <pc:spChg chg="add mod">
          <ac:chgData name="William Roosa" userId="b17c6545b7781650" providerId="LiveId" clId="{87636619-2758-4535-BB81-61534DA2EFCF}" dt="2024-10-01T22:40:01.602" v="1528" actId="1076"/>
          <ac:spMkLst>
            <pc:docMk/>
            <pc:sldMk cId="3032743807" sldId="299"/>
            <ac:spMk id="2" creationId="{F2B8644A-D7B2-BBEC-A656-8E8F562A2CB5}"/>
          </ac:spMkLst>
        </pc:spChg>
        <pc:spChg chg="add mod">
          <ac:chgData name="William Roosa" userId="b17c6545b7781650" providerId="LiveId" clId="{87636619-2758-4535-BB81-61534DA2EFCF}" dt="2024-10-01T22:41:03.437" v="1578" actId="1076"/>
          <ac:spMkLst>
            <pc:docMk/>
            <pc:sldMk cId="3032743807" sldId="299"/>
            <ac:spMk id="5" creationId="{D5FEBDDE-8C48-784D-B413-656929AEEDAE}"/>
          </ac:spMkLst>
        </pc:spChg>
        <pc:spChg chg="add mod">
          <ac:chgData name="William Roosa" userId="b17c6545b7781650" providerId="LiveId" clId="{87636619-2758-4535-BB81-61534DA2EFCF}" dt="2024-10-01T22:43:40.065" v="1644" actId="1076"/>
          <ac:spMkLst>
            <pc:docMk/>
            <pc:sldMk cId="3032743807" sldId="299"/>
            <ac:spMk id="8" creationId="{E6431F25-02BE-2F9E-7B21-811F78A9CCA0}"/>
          </ac:spMkLst>
        </pc:spChg>
        <pc:picChg chg="add mod">
          <ac:chgData name="William Roosa" userId="b17c6545b7781650" providerId="LiveId" clId="{87636619-2758-4535-BB81-61534DA2EFCF}" dt="2024-10-01T22:40:35.497" v="1530" actId="1076"/>
          <ac:picMkLst>
            <pc:docMk/>
            <pc:sldMk cId="3032743807" sldId="299"/>
            <ac:picMk id="4" creationId="{22F83205-002F-205C-3F65-26D6B46FFE68}"/>
          </ac:picMkLst>
        </pc:picChg>
        <pc:picChg chg="add mod">
          <ac:chgData name="William Roosa" userId="b17c6545b7781650" providerId="LiveId" clId="{87636619-2758-4535-BB81-61534DA2EFCF}" dt="2024-10-01T22:41:27.879" v="1580" actId="1076"/>
          <ac:picMkLst>
            <pc:docMk/>
            <pc:sldMk cId="3032743807" sldId="299"/>
            <ac:picMk id="7" creationId="{2012ECE3-F595-A2BE-AFC0-526F53695C29}"/>
          </ac:picMkLst>
        </pc:picChg>
        <pc:picChg chg="add mod">
          <ac:chgData name="William Roosa" userId="b17c6545b7781650" providerId="LiveId" clId="{87636619-2758-4535-BB81-61534DA2EFCF}" dt="2024-10-01T22:44:32.509" v="1646" actId="1076"/>
          <ac:picMkLst>
            <pc:docMk/>
            <pc:sldMk cId="3032743807" sldId="299"/>
            <ac:picMk id="10" creationId="{74CF6243-2ED5-1FB4-4A29-9EC2B892C58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10/1/2024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10/1/2024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10/1/2024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10/1/2024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4" Type="http://schemas.openxmlformats.org/officeDocument/2006/relationships/image" Target="../media/image269.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3423290217"/>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
        <p:nvSpPr>
          <p:cNvPr id="3" name="TextBox 2">
            <a:extLst>
              <a:ext uri="{FF2B5EF4-FFF2-40B4-BE49-F238E27FC236}">
                <a16:creationId xmlns:a16="http://schemas.microsoft.com/office/drawing/2014/main" id="{34C12E2D-901E-AFED-0D6C-AC8549AC9EEF}"/>
              </a:ext>
            </a:extLst>
          </p:cNvPr>
          <p:cNvSpPr txBox="1"/>
          <p:nvPr/>
        </p:nvSpPr>
        <p:spPr>
          <a:xfrm>
            <a:off x="835701" y="3866366"/>
            <a:ext cx="7015397" cy="1015663"/>
          </a:xfrm>
          <a:prstGeom prst="rect">
            <a:avLst/>
          </a:prstGeom>
          <a:noFill/>
        </p:spPr>
        <p:txBody>
          <a:bodyPr wrap="square" rtlCol="0">
            <a:spAutoFit/>
          </a:bodyPr>
          <a:lstStyle/>
          <a:p>
            <a:pPr algn="ctr"/>
            <a:r>
              <a:rPr lang="en-US" sz="2000" dirty="0"/>
              <a:t>Now, if we substitute the normal and shear forces into the Cauchy Momentum Equations</a:t>
            </a:r>
          </a:p>
          <a:p>
            <a:pPr algn="ctr"/>
            <a:r>
              <a:rPr lang="en-US" sz="2000" dirty="0"/>
              <a:t>We get the Navier-Stokes equations</a:t>
            </a:r>
          </a:p>
        </p:txBody>
      </p:sp>
      <p:pic>
        <p:nvPicPr>
          <p:cNvPr id="10" name="Picture 9">
            <a:extLst>
              <a:ext uri="{FF2B5EF4-FFF2-40B4-BE49-F238E27FC236}">
                <a16:creationId xmlns:a16="http://schemas.microsoft.com/office/drawing/2014/main" id="{94077E87-3FAE-A7A1-69EA-823C7E0E42FA}"/>
              </a:ext>
            </a:extLst>
          </p:cNvPr>
          <p:cNvPicPr>
            <a:picLocks noChangeAspect="1"/>
          </p:cNvPicPr>
          <p:nvPr/>
        </p:nvPicPr>
        <p:blipFill>
          <a:blip r:embed="rId3"/>
          <a:stretch>
            <a:fillRect/>
          </a:stretch>
        </p:blipFill>
        <p:spPr>
          <a:xfrm>
            <a:off x="79733" y="4831545"/>
            <a:ext cx="8527331" cy="3754315"/>
          </a:xfrm>
          <a:prstGeom prst="rect">
            <a:avLst/>
          </a:prstGeom>
        </p:spPr>
      </p:pic>
      <p:sp>
        <p:nvSpPr>
          <p:cNvPr id="11" name="TextBox 10">
            <a:extLst>
              <a:ext uri="{FF2B5EF4-FFF2-40B4-BE49-F238E27FC236}">
                <a16:creationId xmlns:a16="http://schemas.microsoft.com/office/drawing/2014/main" id="{8C10FDA0-6B92-D4E7-ACE0-7395247A85C6}"/>
              </a:ext>
            </a:extLst>
          </p:cNvPr>
          <p:cNvSpPr txBox="1"/>
          <p:nvPr/>
        </p:nvSpPr>
        <p:spPr>
          <a:xfrm>
            <a:off x="943781" y="8610486"/>
            <a:ext cx="6799234" cy="369332"/>
          </a:xfrm>
          <a:prstGeom prst="rect">
            <a:avLst/>
          </a:prstGeom>
          <a:noFill/>
        </p:spPr>
        <p:txBody>
          <a:bodyPr wrap="none" rtlCol="0">
            <a:spAutoFit/>
          </a:bodyPr>
          <a:lstStyle/>
          <a:p>
            <a:r>
              <a:rPr lang="en-US" dirty="0"/>
              <a:t>Assumptions for these equations: Incompressible, Newtonian fluid</a:t>
            </a:r>
          </a:p>
        </p:txBody>
      </p:sp>
      <p:sp>
        <p:nvSpPr>
          <p:cNvPr id="12" name="TextBox 11">
            <a:extLst>
              <a:ext uri="{FF2B5EF4-FFF2-40B4-BE49-F238E27FC236}">
                <a16:creationId xmlns:a16="http://schemas.microsoft.com/office/drawing/2014/main" id="{6959C31D-663E-F83A-3523-2D1ADF14C145}"/>
              </a:ext>
            </a:extLst>
          </p:cNvPr>
          <p:cNvSpPr txBox="1"/>
          <p:nvPr/>
        </p:nvSpPr>
        <p:spPr>
          <a:xfrm>
            <a:off x="1268424" y="9026160"/>
            <a:ext cx="5934702" cy="369332"/>
          </a:xfrm>
          <a:prstGeom prst="rect">
            <a:avLst/>
          </a:prstGeom>
          <a:noFill/>
        </p:spPr>
        <p:txBody>
          <a:bodyPr wrap="none" rtlCol="0">
            <a:spAutoFit/>
          </a:bodyPr>
          <a:lstStyle/>
          <a:p>
            <a:r>
              <a:rPr lang="en-US" dirty="0"/>
              <a:t>The capital D derivative is called the substantial Derivative</a:t>
            </a:r>
          </a:p>
        </p:txBody>
      </p:sp>
      <p:pic>
        <p:nvPicPr>
          <p:cNvPr id="14" name="Picture 13">
            <a:extLst>
              <a:ext uri="{FF2B5EF4-FFF2-40B4-BE49-F238E27FC236}">
                <a16:creationId xmlns:a16="http://schemas.microsoft.com/office/drawing/2014/main" id="{CCD05304-CBAC-BC91-7CE0-767BC6A06BAD}"/>
              </a:ext>
            </a:extLst>
          </p:cNvPr>
          <p:cNvPicPr>
            <a:picLocks noChangeAspect="1"/>
          </p:cNvPicPr>
          <p:nvPr/>
        </p:nvPicPr>
        <p:blipFill>
          <a:blip r:embed="rId4"/>
          <a:stretch>
            <a:fillRect/>
          </a:stretch>
        </p:blipFill>
        <p:spPr>
          <a:xfrm>
            <a:off x="1268424" y="9441834"/>
            <a:ext cx="5763429" cy="743054"/>
          </a:xfrm>
          <a:prstGeom prst="rect">
            <a:avLst/>
          </a:prstGeom>
        </p:spPr>
      </p:pic>
      <p:pic>
        <p:nvPicPr>
          <p:cNvPr id="16" name="Picture 15">
            <a:extLst>
              <a:ext uri="{FF2B5EF4-FFF2-40B4-BE49-F238E27FC236}">
                <a16:creationId xmlns:a16="http://schemas.microsoft.com/office/drawing/2014/main" id="{4FFC8506-5B76-37CC-A545-43830F21C1DD}"/>
              </a:ext>
            </a:extLst>
          </p:cNvPr>
          <p:cNvPicPr>
            <a:picLocks noChangeAspect="1"/>
          </p:cNvPicPr>
          <p:nvPr/>
        </p:nvPicPr>
        <p:blipFill>
          <a:blip r:embed="rId5"/>
          <a:stretch>
            <a:fillRect/>
          </a:stretch>
        </p:blipFill>
        <p:spPr>
          <a:xfrm>
            <a:off x="-6923" y="10451344"/>
            <a:ext cx="8686800" cy="1578559"/>
          </a:xfrm>
          <a:prstGeom prst="rect">
            <a:avLst/>
          </a:prstGeom>
        </p:spPr>
      </p:pic>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81330-5C4F-B036-F32C-BF6CE0C38060}"/>
              </a:ext>
            </a:extLst>
          </p:cNvPr>
          <p:cNvSpPr txBox="1"/>
          <p:nvPr/>
        </p:nvSpPr>
        <p:spPr>
          <a:xfrm>
            <a:off x="0" y="0"/>
            <a:ext cx="3730317" cy="400110"/>
          </a:xfrm>
          <a:prstGeom prst="rect">
            <a:avLst/>
          </a:prstGeom>
          <a:noFill/>
        </p:spPr>
        <p:txBody>
          <a:bodyPr wrap="none" rtlCol="0">
            <a:spAutoFit/>
          </a:bodyPr>
          <a:lstStyle/>
          <a:p>
            <a:r>
              <a:rPr lang="en-US" sz="2000" dirty="0"/>
              <a:t>Scaling Navier Stokes Equations</a:t>
            </a:r>
          </a:p>
        </p:txBody>
      </p:sp>
      <p:sp>
        <p:nvSpPr>
          <p:cNvPr id="3" name="TextBox 2">
            <a:extLst>
              <a:ext uri="{FF2B5EF4-FFF2-40B4-BE49-F238E27FC236}">
                <a16:creationId xmlns:a16="http://schemas.microsoft.com/office/drawing/2014/main" id="{E0A9CF2F-B263-8E1C-0CE6-46933C824673}"/>
              </a:ext>
            </a:extLst>
          </p:cNvPr>
          <p:cNvSpPr txBox="1"/>
          <p:nvPr/>
        </p:nvSpPr>
        <p:spPr>
          <a:xfrm>
            <a:off x="1" y="40011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Good for applying Navier-Stokes on a large scale</a:t>
            </a:r>
          </a:p>
          <a:p>
            <a:pPr marL="285750" indent="-285750">
              <a:buFont typeface="Arial" panose="020B0604020202020204" pitchFamily="34" charset="0"/>
              <a:buChar char="•"/>
            </a:pPr>
            <a:r>
              <a:rPr lang="en-US" dirty="0"/>
              <a:t>Makes the equation a dimensionless form where we can find solutions that are independent of specific parameters</a:t>
            </a:r>
          </a:p>
        </p:txBody>
      </p:sp>
      <p:pic>
        <p:nvPicPr>
          <p:cNvPr id="5" name="Picture 4">
            <a:extLst>
              <a:ext uri="{FF2B5EF4-FFF2-40B4-BE49-F238E27FC236}">
                <a16:creationId xmlns:a16="http://schemas.microsoft.com/office/drawing/2014/main" id="{3664A7EA-9CD6-7D33-BD7D-28795C16944A}"/>
              </a:ext>
            </a:extLst>
          </p:cNvPr>
          <p:cNvPicPr>
            <a:picLocks noChangeAspect="1"/>
          </p:cNvPicPr>
          <p:nvPr/>
        </p:nvPicPr>
        <p:blipFill>
          <a:blip r:embed="rId2"/>
          <a:stretch>
            <a:fillRect/>
          </a:stretch>
        </p:blipFill>
        <p:spPr>
          <a:xfrm>
            <a:off x="748888" y="1323440"/>
            <a:ext cx="6649378" cy="1152686"/>
          </a:xfrm>
          <a:prstGeom prst="rect">
            <a:avLst/>
          </a:prstGeom>
        </p:spPr>
      </p:pic>
      <p:pic>
        <p:nvPicPr>
          <p:cNvPr id="7" name="Picture 6">
            <a:extLst>
              <a:ext uri="{FF2B5EF4-FFF2-40B4-BE49-F238E27FC236}">
                <a16:creationId xmlns:a16="http://schemas.microsoft.com/office/drawing/2014/main" id="{D329F894-2F96-C9C6-AD98-37BD0740DACB}"/>
              </a:ext>
            </a:extLst>
          </p:cNvPr>
          <p:cNvPicPr>
            <a:picLocks noChangeAspect="1"/>
          </p:cNvPicPr>
          <p:nvPr/>
        </p:nvPicPr>
        <p:blipFill>
          <a:blip r:embed="rId3"/>
          <a:stretch>
            <a:fillRect/>
          </a:stretch>
        </p:blipFill>
        <p:spPr>
          <a:xfrm>
            <a:off x="36893" y="2476126"/>
            <a:ext cx="8649907" cy="2076740"/>
          </a:xfrm>
          <a:prstGeom prst="rect">
            <a:avLst/>
          </a:prstGeom>
        </p:spPr>
      </p:pic>
      <p:pic>
        <p:nvPicPr>
          <p:cNvPr id="9" name="Picture 8">
            <a:extLst>
              <a:ext uri="{FF2B5EF4-FFF2-40B4-BE49-F238E27FC236}">
                <a16:creationId xmlns:a16="http://schemas.microsoft.com/office/drawing/2014/main" id="{0206756C-D591-7D75-82C0-D7640FB5E91D}"/>
              </a:ext>
            </a:extLst>
          </p:cNvPr>
          <p:cNvPicPr>
            <a:picLocks noChangeAspect="1"/>
          </p:cNvPicPr>
          <p:nvPr/>
        </p:nvPicPr>
        <p:blipFill>
          <a:blip r:embed="rId4"/>
          <a:stretch>
            <a:fillRect/>
          </a:stretch>
        </p:blipFill>
        <p:spPr>
          <a:xfrm>
            <a:off x="748888" y="4922198"/>
            <a:ext cx="6839905" cy="1829055"/>
          </a:xfrm>
          <a:prstGeom prst="rect">
            <a:avLst/>
          </a:prstGeom>
        </p:spPr>
      </p:pic>
      <p:sp>
        <p:nvSpPr>
          <p:cNvPr id="10" name="TextBox 9">
            <a:extLst>
              <a:ext uri="{FF2B5EF4-FFF2-40B4-BE49-F238E27FC236}">
                <a16:creationId xmlns:a16="http://schemas.microsoft.com/office/drawing/2014/main" id="{960EAFC1-655B-50FE-0900-D99BFD1962F3}"/>
              </a:ext>
            </a:extLst>
          </p:cNvPr>
          <p:cNvSpPr txBox="1"/>
          <p:nvPr/>
        </p:nvSpPr>
        <p:spPr>
          <a:xfrm>
            <a:off x="3282206" y="4552866"/>
            <a:ext cx="1582741" cy="369332"/>
          </a:xfrm>
          <a:prstGeom prst="rect">
            <a:avLst/>
          </a:prstGeom>
          <a:noFill/>
        </p:spPr>
        <p:txBody>
          <a:bodyPr wrap="none" rtlCol="0">
            <a:spAutoFit/>
          </a:bodyPr>
          <a:lstStyle/>
          <a:p>
            <a:r>
              <a:rPr lang="en-US" dirty="0"/>
              <a:t>Substituting…</a:t>
            </a:r>
          </a:p>
        </p:txBody>
      </p:sp>
      <p:sp>
        <p:nvSpPr>
          <p:cNvPr id="11" name="TextBox 10">
            <a:extLst>
              <a:ext uri="{FF2B5EF4-FFF2-40B4-BE49-F238E27FC236}">
                <a16:creationId xmlns:a16="http://schemas.microsoft.com/office/drawing/2014/main" id="{A4584949-8E20-24C7-FC80-121A529A9224}"/>
              </a:ext>
            </a:extLst>
          </p:cNvPr>
          <p:cNvSpPr txBox="1"/>
          <p:nvPr/>
        </p:nvSpPr>
        <p:spPr>
          <a:xfrm>
            <a:off x="36893" y="6920530"/>
            <a:ext cx="2168927" cy="400110"/>
          </a:xfrm>
          <a:prstGeom prst="rect">
            <a:avLst/>
          </a:prstGeom>
          <a:noFill/>
        </p:spPr>
        <p:txBody>
          <a:bodyPr wrap="none" rtlCol="0">
            <a:spAutoFit/>
          </a:bodyPr>
          <a:lstStyle/>
          <a:p>
            <a:r>
              <a:rPr lang="en-US" sz="2000" dirty="0"/>
              <a:t>Reynolds Number</a:t>
            </a:r>
          </a:p>
        </p:txBody>
      </p:sp>
      <p:pic>
        <p:nvPicPr>
          <p:cNvPr id="13" name="Picture 12">
            <a:extLst>
              <a:ext uri="{FF2B5EF4-FFF2-40B4-BE49-F238E27FC236}">
                <a16:creationId xmlns:a16="http://schemas.microsoft.com/office/drawing/2014/main" id="{5DC08703-1D29-B4ED-A4BC-39ACAB475D32}"/>
              </a:ext>
            </a:extLst>
          </p:cNvPr>
          <p:cNvPicPr>
            <a:picLocks noChangeAspect="1"/>
          </p:cNvPicPr>
          <p:nvPr/>
        </p:nvPicPr>
        <p:blipFill>
          <a:blip r:embed="rId5"/>
          <a:stretch>
            <a:fillRect/>
          </a:stretch>
        </p:blipFill>
        <p:spPr>
          <a:xfrm>
            <a:off x="3235259" y="6920530"/>
            <a:ext cx="1867161" cy="981212"/>
          </a:xfrm>
          <a:prstGeom prst="rect">
            <a:avLst/>
          </a:prstGeom>
        </p:spPr>
      </p:pic>
      <p:sp>
        <p:nvSpPr>
          <p:cNvPr id="14" name="TextBox 13">
            <a:extLst>
              <a:ext uri="{FF2B5EF4-FFF2-40B4-BE49-F238E27FC236}">
                <a16:creationId xmlns:a16="http://schemas.microsoft.com/office/drawing/2014/main" id="{9DD656E0-E359-154E-D887-A29FCF243608}"/>
              </a:ext>
            </a:extLst>
          </p:cNvPr>
          <p:cNvSpPr txBox="1"/>
          <p:nvPr/>
        </p:nvSpPr>
        <p:spPr>
          <a:xfrm>
            <a:off x="0" y="790174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ratio of the Inertial forces over the viscous forces</a:t>
            </a:r>
          </a:p>
          <a:p>
            <a:pPr marL="742950" lvl="1" indent="-285750">
              <a:buFont typeface="Arial" panose="020B0604020202020204" pitchFamily="34" charset="0"/>
              <a:buChar char="•"/>
            </a:pPr>
            <a:r>
              <a:rPr lang="en-US" dirty="0"/>
              <a:t>When Re &lt;&lt; 1, viscous forces are dominant</a:t>
            </a:r>
          </a:p>
          <a:p>
            <a:pPr marL="1200150" lvl="2" indent="-285750">
              <a:buFont typeface="Arial" panose="020B0604020202020204" pitchFamily="34" charset="0"/>
              <a:buChar char="•"/>
            </a:pPr>
            <a:r>
              <a:rPr lang="en-US" dirty="0"/>
              <a:t>Applicable under viscous fluids (honey), low velocities, or small scales</a:t>
            </a:r>
          </a:p>
          <a:p>
            <a:pPr marL="1200150" lvl="2" indent="-285750">
              <a:buFont typeface="Arial" panose="020B0604020202020204" pitchFamily="34" charset="0"/>
              <a:buChar char="•"/>
            </a:pPr>
            <a:r>
              <a:rPr lang="en-US" dirty="0"/>
              <a:t>Called creeping flow or stokes flow</a:t>
            </a:r>
          </a:p>
          <a:p>
            <a:pPr marL="742950" lvl="1" indent="-285750">
              <a:buFont typeface="Arial" panose="020B0604020202020204" pitchFamily="34" charset="0"/>
              <a:buChar char="•"/>
            </a:pPr>
            <a:r>
              <a:rPr lang="en-US" dirty="0"/>
              <a:t>When Re &gt;&gt; 1, inertial term is dominant</a:t>
            </a:r>
          </a:p>
          <a:p>
            <a:pPr marL="1200150" lvl="2" indent="-285750">
              <a:buFont typeface="Arial" panose="020B0604020202020204" pitchFamily="34" charset="0"/>
              <a:buChar char="•"/>
            </a:pPr>
            <a:r>
              <a:rPr lang="en-US" dirty="0"/>
              <a:t>Applicable under very low viscosities, high velocities, or large scales</a:t>
            </a:r>
          </a:p>
          <a:p>
            <a:pPr marL="1200150" lvl="2" indent="-285750">
              <a:buFont typeface="Arial" panose="020B0604020202020204" pitchFamily="34" charset="0"/>
              <a:buChar char="•"/>
            </a:pPr>
            <a:r>
              <a:rPr lang="en-US" dirty="0"/>
              <a:t>Called inviscid flow or bulk flow</a:t>
            </a:r>
          </a:p>
        </p:txBody>
      </p:sp>
      <p:pic>
        <p:nvPicPr>
          <p:cNvPr id="16" name="Picture 15">
            <a:extLst>
              <a:ext uri="{FF2B5EF4-FFF2-40B4-BE49-F238E27FC236}">
                <a16:creationId xmlns:a16="http://schemas.microsoft.com/office/drawing/2014/main" id="{9F5F8C47-11AB-40AA-071E-9A22A81F413A}"/>
              </a:ext>
            </a:extLst>
          </p:cNvPr>
          <p:cNvPicPr>
            <a:picLocks noChangeAspect="1"/>
          </p:cNvPicPr>
          <p:nvPr/>
        </p:nvPicPr>
        <p:blipFill>
          <a:blip r:embed="rId6"/>
          <a:stretch>
            <a:fillRect/>
          </a:stretch>
        </p:blipFill>
        <p:spPr>
          <a:xfrm>
            <a:off x="0" y="9810331"/>
            <a:ext cx="8686800" cy="2207895"/>
          </a:xfrm>
          <a:prstGeom prst="rect">
            <a:avLst/>
          </a:prstGeom>
        </p:spPr>
      </p:pic>
      <p:sp>
        <p:nvSpPr>
          <p:cNvPr id="17" name="TextBox 16">
            <a:extLst>
              <a:ext uri="{FF2B5EF4-FFF2-40B4-BE49-F238E27FC236}">
                <a16:creationId xmlns:a16="http://schemas.microsoft.com/office/drawing/2014/main" id="{E7A853C5-0273-FEB5-59BF-075C7178C003}"/>
              </a:ext>
            </a:extLst>
          </p:cNvPr>
          <p:cNvSpPr txBox="1"/>
          <p:nvPr/>
        </p:nvSpPr>
        <p:spPr>
          <a:xfrm>
            <a:off x="1724186" y="11800356"/>
            <a:ext cx="2376933" cy="369332"/>
          </a:xfrm>
          <a:prstGeom prst="rect">
            <a:avLst/>
          </a:prstGeom>
          <a:noFill/>
        </p:spPr>
        <p:txBody>
          <a:bodyPr wrap="none" rtlCol="0">
            <a:spAutoFit/>
          </a:bodyPr>
          <a:lstStyle/>
          <a:p>
            <a:r>
              <a:rPr lang="en-US" dirty="0"/>
              <a:t>(B is half the distance)</a:t>
            </a:r>
          </a:p>
        </p:txBody>
      </p:sp>
    </p:spTree>
    <p:extLst>
      <p:ext uri="{BB962C8B-B14F-4D97-AF65-F5344CB8AC3E}">
        <p14:creationId xmlns:p14="http://schemas.microsoft.com/office/powerpoint/2010/main" val="2439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EDF9-68EA-7E5D-D81D-A3AA9A67DB8E}"/>
              </a:ext>
            </a:extLst>
          </p:cNvPr>
          <p:cNvPicPr>
            <a:picLocks noChangeAspect="1"/>
          </p:cNvPicPr>
          <p:nvPr/>
        </p:nvPicPr>
        <p:blipFill>
          <a:blip r:embed="rId2"/>
          <a:stretch>
            <a:fillRect/>
          </a:stretch>
        </p:blipFill>
        <p:spPr>
          <a:xfrm>
            <a:off x="113710" y="389745"/>
            <a:ext cx="4229690" cy="3010320"/>
          </a:xfrm>
          <a:prstGeom prst="rect">
            <a:avLst/>
          </a:prstGeom>
        </p:spPr>
      </p:pic>
      <p:pic>
        <p:nvPicPr>
          <p:cNvPr id="5" name="Picture 4">
            <a:extLst>
              <a:ext uri="{FF2B5EF4-FFF2-40B4-BE49-F238E27FC236}">
                <a16:creationId xmlns:a16="http://schemas.microsoft.com/office/drawing/2014/main" id="{5CAE860C-48A1-197A-1F7E-3F38DA0E25BB}"/>
              </a:ext>
            </a:extLst>
          </p:cNvPr>
          <p:cNvPicPr>
            <a:picLocks noChangeAspect="1"/>
          </p:cNvPicPr>
          <p:nvPr/>
        </p:nvPicPr>
        <p:blipFill>
          <a:blip r:embed="rId3"/>
          <a:stretch>
            <a:fillRect/>
          </a:stretch>
        </p:blipFill>
        <p:spPr>
          <a:xfrm>
            <a:off x="4641404" y="0"/>
            <a:ext cx="3391373" cy="4372585"/>
          </a:xfrm>
          <a:prstGeom prst="rect">
            <a:avLst/>
          </a:prstGeom>
        </p:spPr>
      </p:pic>
      <p:pic>
        <p:nvPicPr>
          <p:cNvPr id="7" name="Picture 6">
            <a:extLst>
              <a:ext uri="{FF2B5EF4-FFF2-40B4-BE49-F238E27FC236}">
                <a16:creationId xmlns:a16="http://schemas.microsoft.com/office/drawing/2014/main" id="{D31829FF-064B-466B-2397-8364C38F4620}"/>
              </a:ext>
            </a:extLst>
          </p:cNvPr>
          <p:cNvPicPr>
            <a:picLocks noChangeAspect="1"/>
          </p:cNvPicPr>
          <p:nvPr/>
        </p:nvPicPr>
        <p:blipFill>
          <a:blip r:embed="rId4"/>
          <a:stretch>
            <a:fillRect/>
          </a:stretch>
        </p:blipFill>
        <p:spPr>
          <a:xfrm>
            <a:off x="0" y="4537005"/>
            <a:ext cx="8686800" cy="2728243"/>
          </a:xfrm>
          <a:prstGeom prst="rect">
            <a:avLst/>
          </a:prstGeom>
        </p:spPr>
      </p:pic>
      <p:pic>
        <p:nvPicPr>
          <p:cNvPr id="9" name="Picture 8">
            <a:extLst>
              <a:ext uri="{FF2B5EF4-FFF2-40B4-BE49-F238E27FC236}">
                <a16:creationId xmlns:a16="http://schemas.microsoft.com/office/drawing/2014/main" id="{8BC04DDA-4384-9C5B-68A4-40416BD855F9}"/>
              </a:ext>
            </a:extLst>
          </p:cNvPr>
          <p:cNvPicPr>
            <a:picLocks noChangeAspect="1"/>
          </p:cNvPicPr>
          <p:nvPr/>
        </p:nvPicPr>
        <p:blipFill>
          <a:blip r:embed="rId5"/>
          <a:stretch>
            <a:fillRect/>
          </a:stretch>
        </p:blipFill>
        <p:spPr>
          <a:xfrm>
            <a:off x="0" y="8029746"/>
            <a:ext cx="8686800" cy="3042630"/>
          </a:xfrm>
          <a:prstGeom prst="rect">
            <a:avLst/>
          </a:prstGeom>
        </p:spPr>
      </p:pic>
    </p:spTree>
    <p:extLst>
      <p:ext uri="{BB962C8B-B14F-4D97-AF65-F5344CB8AC3E}">
        <p14:creationId xmlns:p14="http://schemas.microsoft.com/office/powerpoint/2010/main" val="229437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72BF-2B09-73B1-648B-630F6B6308C9}"/>
              </a:ext>
            </a:extLst>
          </p:cNvPr>
          <p:cNvSpPr txBox="1"/>
          <p:nvPr/>
        </p:nvSpPr>
        <p:spPr>
          <a:xfrm>
            <a:off x="1767278" y="0"/>
            <a:ext cx="5152244" cy="769441"/>
          </a:xfrm>
          <a:prstGeom prst="rect">
            <a:avLst/>
          </a:prstGeom>
          <a:noFill/>
        </p:spPr>
        <p:txBody>
          <a:bodyPr wrap="none" rtlCol="0">
            <a:spAutoFit/>
          </a:bodyPr>
          <a:lstStyle/>
          <a:p>
            <a:r>
              <a:rPr lang="en-US" sz="2400" dirty="0"/>
              <a:t>Converting to Cylindrical Coordinates</a:t>
            </a:r>
          </a:p>
          <a:p>
            <a:pPr algn="ctr"/>
            <a:r>
              <a:rPr lang="en-US" sz="2000" dirty="0"/>
              <a:t>For fluid flow in Pipes</a:t>
            </a:r>
          </a:p>
        </p:txBody>
      </p:sp>
      <p:pic>
        <p:nvPicPr>
          <p:cNvPr id="4" name="Picture 3">
            <a:extLst>
              <a:ext uri="{FF2B5EF4-FFF2-40B4-BE49-F238E27FC236}">
                <a16:creationId xmlns:a16="http://schemas.microsoft.com/office/drawing/2014/main" id="{CAC9E1D1-EB2D-304A-7E2A-E610256EFE8F}"/>
              </a:ext>
            </a:extLst>
          </p:cNvPr>
          <p:cNvPicPr>
            <a:picLocks noChangeAspect="1"/>
          </p:cNvPicPr>
          <p:nvPr/>
        </p:nvPicPr>
        <p:blipFill>
          <a:blip r:embed="rId2"/>
          <a:stretch>
            <a:fillRect/>
          </a:stretch>
        </p:blipFill>
        <p:spPr>
          <a:xfrm>
            <a:off x="381197" y="769441"/>
            <a:ext cx="2772162" cy="2314898"/>
          </a:xfrm>
          <a:prstGeom prst="rect">
            <a:avLst/>
          </a:prstGeom>
        </p:spPr>
      </p:pic>
      <p:pic>
        <p:nvPicPr>
          <p:cNvPr id="6" name="Picture 5">
            <a:extLst>
              <a:ext uri="{FF2B5EF4-FFF2-40B4-BE49-F238E27FC236}">
                <a16:creationId xmlns:a16="http://schemas.microsoft.com/office/drawing/2014/main" id="{D7AE2B41-9AF1-3844-EF0D-BC29B0732258}"/>
              </a:ext>
            </a:extLst>
          </p:cNvPr>
          <p:cNvPicPr>
            <a:picLocks noChangeAspect="1"/>
          </p:cNvPicPr>
          <p:nvPr/>
        </p:nvPicPr>
        <p:blipFill>
          <a:blip r:embed="rId3"/>
          <a:stretch>
            <a:fillRect/>
          </a:stretch>
        </p:blipFill>
        <p:spPr>
          <a:xfrm>
            <a:off x="3457451" y="1200275"/>
            <a:ext cx="1771897" cy="1324160"/>
          </a:xfrm>
          <a:prstGeom prst="rect">
            <a:avLst/>
          </a:prstGeom>
        </p:spPr>
      </p:pic>
      <p:pic>
        <p:nvPicPr>
          <p:cNvPr id="8" name="Picture 7">
            <a:extLst>
              <a:ext uri="{FF2B5EF4-FFF2-40B4-BE49-F238E27FC236}">
                <a16:creationId xmlns:a16="http://schemas.microsoft.com/office/drawing/2014/main" id="{BA1865FE-1825-74DA-ADD9-33A718DD8389}"/>
              </a:ext>
            </a:extLst>
          </p:cNvPr>
          <p:cNvPicPr>
            <a:picLocks noChangeAspect="1"/>
          </p:cNvPicPr>
          <p:nvPr/>
        </p:nvPicPr>
        <p:blipFill>
          <a:blip r:embed="rId4"/>
          <a:stretch>
            <a:fillRect/>
          </a:stretch>
        </p:blipFill>
        <p:spPr>
          <a:xfrm>
            <a:off x="5365688" y="997755"/>
            <a:ext cx="3107668" cy="1729201"/>
          </a:xfrm>
          <a:prstGeom prst="rect">
            <a:avLst/>
          </a:prstGeom>
        </p:spPr>
      </p:pic>
      <p:pic>
        <p:nvPicPr>
          <p:cNvPr id="10" name="Picture 9">
            <a:extLst>
              <a:ext uri="{FF2B5EF4-FFF2-40B4-BE49-F238E27FC236}">
                <a16:creationId xmlns:a16="http://schemas.microsoft.com/office/drawing/2014/main" id="{06F7E014-C065-1917-0399-AC9380A300C3}"/>
              </a:ext>
            </a:extLst>
          </p:cNvPr>
          <p:cNvPicPr>
            <a:picLocks noChangeAspect="1"/>
          </p:cNvPicPr>
          <p:nvPr/>
        </p:nvPicPr>
        <p:blipFill>
          <a:blip r:embed="rId5"/>
          <a:stretch>
            <a:fillRect/>
          </a:stretch>
        </p:blipFill>
        <p:spPr>
          <a:xfrm>
            <a:off x="0" y="4802762"/>
            <a:ext cx="8630854" cy="3296110"/>
          </a:xfrm>
          <a:prstGeom prst="rect">
            <a:avLst/>
          </a:prstGeom>
        </p:spPr>
      </p:pic>
      <p:sp>
        <p:nvSpPr>
          <p:cNvPr id="11" name="TextBox 10">
            <a:extLst>
              <a:ext uri="{FF2B5EF4-FFF2-40B4-BE49-F238E27FC236}">
                <a16:creationId xmlns:a16="http://schemas.microsoft.com/office/drawing/2014/main" id="{2686A0B0-FF66-7D65-D315-2C5B6B9E1D96}"/>
              </a:ext>
            </a:extLst>
          </p:cNvPr>
          <p:cNvSpPr txBox="1"/>
          <p:nvPr/>
        </p:nvSpPr>
        <p:spPr>
          <a:xfrm>
            <a:off x="590625" y="3157790"/>
            <a:ext cx="7449603" cy="369332"/>
          </a:xfrm>
          <a:prstGeom prst="rect">
            <a:avLst/>
          </a:prstGeom>
          <a:noFill/>
        </p:spPr>
        <p:txBody>
          <a:bodyPr wrap="none" rtlCol="0">
            <a:spAutoFit/>
          </a:bodyPr>
          <a:lstStyle/>
          <a:p>
            <a:r>
              <a:rPr lang="en-US" dirty="0"/>
              <a:t>Finding relations between cartesian velocities and cylindrical coordinates</a:t>
            </a:r>
          </a:p>
        </p:txBody>
      </p:sp>
      <p:pic>
        <p:nvPicPr>
          <p:cNvPr id="13" name="Picture 12">
            <a:extLst>
              <a:ext uri="{FF2B5EF4-FFF2-40B4-BE49-F238E27FC236}">
                <a16:creationId xmlns:a16="http://schemas.microsoft.com/office/drawing/2014/main" id="{EAB3FD77-CED0-34A6-21AF-9BA8A1FEAB20}"/>
              </a:ext>
            </a:extLst>
          </p:cNvPr>
          <p:cNvPicPr>
            <a:picLocks noChangeAspect="1"/>
          </p:cNvPicPr>
          <p:nvPr/>
        </p:nvPicPr>
        <p:blipFill>
          <a:blip r:embed="rId6"/>
          <a:stretch>
            <a:fillRect/>
          </a:stretch>
        </p:blipFill>
        <p:spPr>
          <a:xfrm>
            <a:off x="1855000" y="3548453"/>
            <a:ext cx="4915586" cy="1171739"/>
          </a:xfrm>
          <a:prstGeom prst="rect">
            <a:avLst/>
          </a:prstGeom>
        </p:spPr>
      </p:pic>
      <p:pic>
        <p:nvPicPr>
          <p:cNvPr id="15" name="Picture 14">
            <a:extLst>
              <a:ext uri="{FF2B5EF4-FFF2-40B4-BE49-F238E27FC236}">
                <a16:creationId xmlns:a16="http://schemas.microsoft.com/office/drawing/2014/main" id="{0CBADCEE-F11A-0A8D-6A6C-7EB34A2A24F0}"/>
              </a:ext>
            </a:extLst>
          </p:cNvPr>
          <p:cNvPicPr>
            <a:picLocks noChangeAspect="1"/>
          </p:cNvPicPr>
          <p:nvPr/>
        </p:nvPicPr>
        <p:blipFill>
          <a:blip r:embed="rId7"/>
          <a:stretch>
            <a:fillRect/>
          </a:stretch>
        </p:blipFill>
        <p:spPr>
          <a:xfrm>
            <a:off x="1042526" y="8181442"/>
            <a:ext cx="6601746" cy="1076475"/>
          </a:xfrm>
          <a:prstGeom prst="rect">
            <a:avLst/>
          </a:prstGeom>
        </p:spPr>
      </p:pic>
      <p:sp>
        <p:nvSpPr>
          <p:cNvPr id="16" name="TextBox 15">
            <a:extLst>
              <a:ext uri="{FF2B5EF4-FFF2-40B4-BE49-F238E27FC236}">
                <a16:creationId xmlns:a16="http://schemas.microsoft.com/office/drawing/2014/main" id="{334C2088-9836-5364-550D-0FA3C5F83FCD}"/>
              </a:ext>
            </a:extLst>
          </p:cNvPr>
          <p:cNvSpPr txBox="1"/>
          <p:nvPr/>
        </p:nvSpPr>
        <p:spPr>
          <a:xfrm>
            <a:off x="1561196" y="9189846"/>
            <a:ext cx="5358326" cy="369332"/>
          </a:xfrm>
          <a:prstGeom prst="rect">
            <a:avLst/>
          </a:prstGeom>
          <a:noFill/>
        </p:spPr>
        <p:txBody>
          <a:bodyPr wrap="none" rtlCol="0">
            <a:spAutoFit/>
          </a:bodyPr>
          <a:lstStyle/>
          <a:p>
            <a:r>
              <a:rPr lang="en-US" dirty="0"/>
              <a:t>1/r is to make the equation dimensionally consistent</a:t>
            </a:r>
          </a:p>
        </p:txBody>
      </p:sp>
      <p:pic>
        <p:nvPicPr>
          <p:cNvPr id="18" name="Picture 17">
            <a:extLst>
              <a:ext uri="{FF2B5EF4-FFF2-40B4-BE49-F238E27FC236}">
                <a16:creationId xmlns:a16="http://schemas.microsoft.com/office/drawing/2014/main" id="{6B98E1F9-16D0-6599-F98C-0A7874A62AE3}"/>
              </a:ext>
            </a:extLst>
          </p:cNvPr>
          <p:cNvPicPr>
            <a:picLocks noChangeAspect="1"/>
          </p:cNvPicPr>
          <p:nvPr/>
        </p:nvPicPr>
        <p:blipFill>
          <a:blip r:embed="rId8"/>
          <a:stretch>
            <a:fillRect/>
          </a:stretch>
        </p:blipFill>
        <p:spPr>
          <a:xfrm>
            <a:off x="191669" y="9481580"/>
            <a:ext cx="8097380" cy="1086002"/>
          </a:xfrm>
          <a:prstGeom prst="rect">
            <a:avLst/>
          </a:prstGeom>
        </p:spPr>
      </p:pic>
    </p:spTree>
    <p:extLst>
      <p:ext uri="{BB962C8B-B14F-4D97-AF65-F5344CB8AC3E}">
        <p14:creationId xmlns:p14="http://schemas.microsoft.com/office/powerpoint/2010/main" val="84942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644A-D7B2-BBEC-A656-8E8F562A2CB5}"/>
              </a:ext>
            </a:extLst>
          </p:cNvPr>
          <p:cNvSpPr txBox="1"/>
          <p:nvPr/>
        </p:nvSpPr>
        <p:spPr>
          <a:xfrm>
            <a:off x="348396" y="0"/>
            <a:ext cx="7990008" cy="369332"/>
          </a:xfrm>
          <a:prstGeom prst="rect">
            <a:avLst/>
          </a:prstGeom>
          <a:noFill/>
        </p:spPr>
        <p:txBody>
          <a:bodyPr wrap="none" rtlCol="0">
            <a:spAutoFit/>
          </a:bodyPr>
          <a:lstStyle/>
          <a:p>
            <a:r>
              <a:rPr lang="en-US" dirty="0"/>
              <a:t>Expressions for the continuity equation in cartesian and cylindrical coordinates</a:t>
            </a:r>
          </a:p>
        </p:txBody>
      </p:sp>
      <p:pic>
        <p:nvPicPr>
          <p:cNvPr id="4" name="Picture 3">
            <a:extLst>
              <a:ext uri="{FF2B5EF4-FFF2-40B4-BE49-F238E27FC236}">
                <a16:creationId xmlns:a16="http://schemas.microsoft.com/office/drawing/2014/main" id="{22F83205-002F-205C-3F65-26D6B46FFE68}"/>
              </a:ext>
            </a:extLst>
          </p:cNvPr>
          <p:cNvPicPr>
            <a:picLocks noChangeAspect="1"/>
          </p:cNvPicPr>
          <p:nvPr/>
        </p:nvPicPr>
        <p:blipFill>
          <a:blip r:embed="rId2"/>
          <a:stretch>
            <a:fillRect/>
          </a:stretch>
        </p:blipFill>
        <p:spPr>
          <a:xfrm>
            <a:off x="8314" y="369332"/>
            <a:ext cx="8678486" cy="2553056"/>
          </a:xfrm>
          <a:prstGeom prst="rect">
            <a:avLst/>
          </a:prstGeom>
        </p:spPr>
      </p:pic>
      <p:sp>
        <p:nvSpPr>
          <p:cNvPr id="5" name="TextBox 4">
            <a:extLst>
              <a:ext uri="{FF2B5EF4-FFF2-40B4-BE49-F238E27FC236}">
                <a16:creationId xmlns:a16="http://schemas.microsoft.com/office/drawing/2014/main" id="{D5FEBDDE-8C48-784D-B413-656929AEEDAE}"/>
              </a:ext>
            </a:extLst>
          </p:cNvPr>
          <p:cNvSpPr txBox="1"/>
          <p:nvPr/>
        </p:nvSpPr>
        <p:spPr>
          <a:xfrm>
            <a:off x="2219389" y="2922388"/>
            <a:ext cx="4248022" cy="369332"/>
          </a:xfrm>
          <a:prstGeom prst="rect">
            <a:avLst/>
          </a:prstGeom>
          <a:noFill/>
        </p:spPr>
        <p:txBody>
          <a:bodyPr wrap="none" rtlCol="0">
            <a:spAutoFit/>
          </a:bodyPr>
          <a:lstStyle/>
          <a:p>
            <a:r>
              <a:rPr lang="en-US" dirty="0"/>
              <a:t>For steady state and incompressible flow</a:t>
            </a:r>
          </a:p>
        </p:txBody>
      </p:sp>
      <p:pic>
        <p:nvPicPr>
          <p:cNvPr id="7" name="Picture 6">
            <a:extLst>
              <a:ext uri="{FF2B5EF4-FFF2-40B4-BE49-F238E27FC236}">
                <a16:creationId xmlns:a16="http://schemas.microsoft.com/office/drawing/2014/main" id="{2012ECE3-F595-A2BE-AFC0-526F53695C29}"/>
              </a:ext>
            </a:extLst>
          </p:cNvPr>
          <p:cNvPicPr>
            <a:picLocks noChangeAspect="1"/>
          </p:cNvPicPr>
          <p:nvPr/>
        </p:nvPicPr>
        <p:blipFill>
          <a:blip r:embed="rId3"/>
          <a:stretch>
            <a:fillRect/>
          </a:stretch>
        </p:blipFill>
        <p:spPr>
          <a:xfrm>
            <a:off x="428078" y="3622360"/>
            <a:ext cx="7830643" cy="2638793"/>
          </a:xfrm>
          <a:prstGeom prst="rect">
            <a:avLst/>
          </a:prstGeom>
        </p:spPr>
      </p:pic>
      <p:sp>
        <p:nvSpPr>
          <p:cNvPr id="8" name="TextBox 7">
            <a:extLst>
              <a:ext uri="{FF2B5EF4-FFF2-40B4-BE49-F238E27FC236}">
                <a16:creationId xmlns:a16="http://schemas.microsoft.com/office/drawing/2014/main" id="{E6431F25-02BE-2F9E-7B21-811F78A9CCA0}"/>
              </a:ext>
            </a:extLst>
          </p:cNvPr>
          <p:cNvSpPr txBox="1"/>
          <p:nvPr/>
        </p:nvSpPr>
        <p:spPr>
          <a:xfrm>
            <a:off x="1289069" y="6222461"/>
            <a:ext cx="6108660" cy="369332"/>
          </a:xfrm>
          <a:prstGeom prst="rect">
            <a:avLst/>
          </a:prstGeom>
          <a:noFill/>
        </p:spPr>
        <p:txBody>
          <a:bodyPr wrap="none" rtlCol="0">
            <a:spAutoFit/>
          </a:bodyPr>
          <a:lstStyle/>
          <a:p>
            <a:r>
              <a:rPr lang="en-US" dirty="0"/>
              <a:t>Using cylindrical coordinates for the Navier-Stokes equation</a:t>
            </a:r>
          </a:p>
        </p:txBody>
      </p:sp>
      <p:pic>
        <p:nvPicPr>
          <p:cNvPr id="10" name="Picture 9">
            <a:extLst>
              <a:ext uri="{FF2B5EF4-FFF2-40B4-BE49-F238E27FC236}">
                <a16:creationId xmlns:a16="http://schemas.microsoft.com/office/drawing/2014/main" id="{74CF6243-2ED5-1FB4-4A29-9EC2B892C58D}"/>
              </a:ext>
            </a:extLst>
          </p:cNvPr>
          <p:cNvPicPr>
            <a:picLocks noChangeAspect="1"/>
          </p:cNvPicPr>
          <p:nvPr/>
        </p:nvPicPr>
        <p:blipFill>
          <a:blip r:embed="rId4"/>
          <a:stretch>
            <a:fillRect/>
          </a:stretch>
        </p:blipFill>
        <p:spPr>
          <a:xfrm>
            <a:off x="-1" y="6767401"/>
            <a:ext cx="8686800" cy="3124265"/>
          </a:xfrm>
          <a:prstGeom prst="rect">
            <a:avLst/>
          </a:prstGeom>
        </p:spPr>
      </p:pic>
    </p:spTree>
    <p:extLst>
      <p:ext uri="{BB962C8B-B14F-4D97-AF65-F5344CB8AC3E}">
        <p14:creationId xmlns:p14="http://schemas.microsoft.com/office/powerpoint/2010/main" val="3032743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1851</TotalTime>
  <Words>3609</Words>
  <Application>Microsoft Office PowerPoint</Application>
  <PresentationFormat>Custom</PresentationFormat>
  <Paragraphs>438</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21</cp:revision>
  <dcterms:created xsi:type="dcterms:W3CDTF">2024-08-20T15:24:36Z</dcterms:created>
  <dcterms:modified xsi:type="dcterms:W3CDTF">2024-10-01T22:44:41Z</dcterms:modified>
</cp:coreProperties>
</file>